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5" r:id="rId4"/>
    <p:sldId id="261" r:id="rId5"/>
    <p:sldId id="262" r:id="rId6"/>
    <p:sldId id="263" r:id="rId7"/>
    <p:sldId id="266" r:id="rId8"/>
    <p:sldId id="264" r:id="rId9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0" y="6400800"/>
            <a:ext cx="12187800" cy="452880"/>
          </a:xfrm>
          <a:prstGeom prst="rect">
            <a:avLst/>
          </a:prstGeom>
          <a:solidFill>
            <a:srgbClr val="26677B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2" hidden="1"/>
          <p:cNvSpPr/>
          <p:nvPr/>
        </p:nvSpPr>
        <p:spPr>
          <a:xfrm>
            <a:off x="0" y="6334200"/>
            <a:ext cx="12187800" cy="62280"/>
          </a:xfrm>
          <a:prstGeom prst="rect">
            <a:avLst/>
          </a:prstGeom>
          <a:solidFill>
            <a:srgbClr val="51818F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4560" cy="452880"/>
          </a:xfrm>
          <a:prstGeom prst="rect">
            <a:avLst/>
          </a:prstGeom>
          <a:solidFill>
            <a:srgbClr val="26677B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4560" cy="59760"/>
          </a:xfrm>
          <a:prstGeom prst="rect">
            <a:avLst/>
          </a:prstGeom>
          <a:solidFill>
            <a:srgbClr val="51818F"/>
          </a:solidFill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1207440" y="4343400"/>
            <a:ext cx="9875520" cy="36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7846CDD-5C32-4C04-B901-7BA9A92E3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14F2E68-3FB7-4D57-9712-C6685ADBF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67507D7-C84D-445B-B57C-C8BC5313D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50" name="CustomShape 1"/>
          <p:cNvSpPr/>
          <p:nvPr/>
        </p:nvSpPr>
        <p:spPr>
          <a:xfrm>
            <a:off x="8252738" y="3975309"/>
            <a:ext cx="1080000" cy="540000"/>
          </a:xfrm>
          <a:custGeom>
            <a:avLst/>
            <a:gdLst/>
            <a:ahLst/>
            <a:cxnLst/>
            <a:rect l="0" t="0" r="r" b="b"/>
            <a:pathLst>
              <a:path w="3002" h="1502">
                <a:moveTo>
                  <a:pt x="3001" y="375"/>
                </a:moveTo>
                <a:lnTo>
                  <a:pt x="750" y="375"/>
                </a:lnTo>
                <a:lnTo>
                  <a:pt x="750" y="0"/>
                </a:lnTo>
                <a:lnTo>
                  <a:pt x="0" y="750"/>
                </a:lnTo>
                <a:lnTo>
                  <a:pt x="750" y="1501"/>
                </a:lnTo>
                <a:lnTo>
                  <a:pt x="750" y="1125"/>
                </a:lnTo>
                <a:lnTo>
                  <a:pt x="3001" y="1125"/>
                </a:lnTo>
                <a:lnTo>
                  <a:pt x="3001" y="375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A1A2EA9-EE7E-49FC-8527-E8AFFD8E7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1B78CDF-485E-44EB-8B6A-2BB5E31AA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DB583A4-0395-4A55-96EA-5B0BB257D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7" name="CustomShape 1">
            <a:extLst>
              <a:ext uri="{FF2B5EF4-FFF2-40B4-BE49-F238E27FC236}">
                <a16:creationId xmlns:a16="http://schemas.microsoft.com/office/drawing/2014/main" id="{ED5B5067-864A-413D-8784-2EDD9E957AC1}"/>
              </a:ext>
            </a:extLst>
          </p:cNvPr>
          <p:cNvSpPr/>
          <p:nvPr/>
        </p:nvSpPr>
        <p:spPr>
          <a:xfrm rot="10800000">
            <a:off x="2828903" y="2815278"/>
            <a:ext cx="900000" cy="540000"/>
          </a:xfrm>
          <a:custGeom>
            <a:avLst/>
            <a:gdLst/>
            <a:ahLst/>
            <a:cxnLst/>
            <a:rect l="0" t="0" r="r" b="b"/>
            <a:pathLst>
              <a:path w="2502" h="1502">
                <a:moveTo>
                  <a:pt x="2501" y="375"/>
                </a:moveTo>
                <a:lnTo>
                  <a:pt x="625" y="375"/>
                </a:lnTo>
                <a:lnTo>
                  <a:pt x="625" y="0"/>
                </a:lnTo>
                <a:lnTo>
                  <a:pt x="0" y="750"/>
                </a:lnTo>
                <a:lnTo>
                  <a:pt x="625" y="1501"/>
                </a:lnTo>
                <a:lnTo>
                  <a:pt x="625" y="1125"/>
                </a:lnTo>
                <a:lnTo>
                  <a:pt x="2501" y="1125"/>
                </a:lnTo>
                <a:lnTo>
                  <a:pt x="2501" y="375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23490036-7D3D-4986-92A4-731D720B0EA2}"/>
              </a:ext>
            </a:extLst>
          </p:cNvPr>
          <p:cNvSpPr/>
          <p:nvPr/>
        </p:nvSpPr>
        <p:spPr>
          <a:xfrm>
            <a:off x="9187507" y="4000709"/>
            <a:ext cx="900000" cy="540000"/>
          </a:xfrm>
          <a:custGeom>
            <a:avLst/>
            <a:gdLst/>
            <a:ahLst/>
            <a:cxnLst/>
            <a:rect l="0" t="0" r="r" b="b"/>
            <a:pathLst>
              <a:path w="2502" h="1502">
                <a:moveTo>
                  <a:pt x="2501" y="375"/>
                </a:moveTo>
                <a:lnTo>
                  <a:pt x="625" y="375"/>
                </a:lnTo>
                <a:lnTo>
                  <a:pt x="625" y="0"/>
                </a:lnTo>
                <a:lnTo>
                  <a:pt x="0" y="750"/>
                </a:lnTo>
                <a:lnTo>
                  <a:pt x="625" y="1501"/>
                </a:lnTo>
                <a:lnTo>
                  <a:pt x="625" y="1125"/>
                </a:lnTo>
                <a:lnTo>
                  <a:pt x="2501" y="1125"/>
                </a:lnTo>
                <a:lnTo>
                  <a:pt x="2501" y="375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71577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D85FB47-89C6-4D6E-A2F7-3AFB11A3A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10DCD332-B7EA-4D23-BE5D-F29BDB822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8" name="CustomShape 1">
            <a:extLst>
              <a:ext uri="{FF2B5EF4-FFF2-40B4-BE49-F238E27FC236}">
                <a16:creationId xmlns:a16="http://schemas.microsoft.com/office/drawing/2014/main" id="{FA8F1A24-4E12-43CD-B5F1-9E2262DDB651}"/>
              </a:ext>
            </a:extLst>
          </p:cNvPr>
          <p:cNvSpPr/>
          <p:nvPr/>
        </p:nvSpPr>
        <p:spPr>
          <a:xfrm>
            <a:off x="9991076" y="3442520"/>
            <a:ext cx="540000" cy="900000"/>
          </a:xfrm>
          <a:custGeom>
            <a:avLst/>
            <a:gdLst/>
            <a:ahLst/>
            <a:cxnLst/>
            <a:rect l="0" t="0" r="r" b="b"/>
            <a:pathLst>
              <a:path w="1502" h="2502">
                <a:moveTo>
                  <a:pt x="375" y="2501"/>
                </a:moveTo>
                <a:lnTo>
                  <a:pt x="375" y="625"/>
                </a:lnTo>
                <a:lnTo>
                  <a:pt x="0" y="625"/>
                </a:lnTo>
                <a:lnTo>
                  <a:pt x="750" y="0"/>
                </a:lnTo>
                <a:lnTo>
                  <a:pt x="1501" y="625"/>
                </a:lnTo>
                <a:lnTo>
                  <a:pt x="1125" y="625"/>
                </a:lnTo>
                <a:lnTo>
                  <a:pt x="1125" y="2501"/>
                </a:lnTo>
                <a:lnTo>
                  <a:pt x="375" y="2501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D7E4B58-33AA-4291-BBE6-1F5B84436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7" name="CustomShape 1">
            <a:extLst>
              <a:ext uri="{FF2B5EF4-FFF2-40B4-BE49-F238E27FC236}">
                <a16:creationId xmlns:a16="http://schemas.microsoft.com/office/drawing/2014/main" id="{9AB521F4-2115-496E-A48D-C27E59F70157}"/>
              </a:ext>
            </a:extLst>
          </p:cNvPr>
          <p:cNvSpPr/>
          <p:nvPr/>
        </p:nvSpPr>
        <p:spPr>
          <a:xfrm rot="16200000">
            <a:off x="9915167" y="3175426"/>
            <a:ext cx="1080000" cy="540000"/>
          </a:xfrm>
          <a:custGeom>
            <a:avLst/>
            <a:gdLst/>
            <a:ahLst/>
            <a:cxnLst/>
            <a:rect l="0" t="0" r="r" b="b"/>
            <a:pathLst>
              <a:path w="3002" h="1502">
                <a:moveTo>
                  <a:pt x="0" y="375"/>
                </a:moveTo>
                <a:lnTo>
                  <a:pt x="2250" y="375"/>
                </a:lnTo>
                <a:lnTo>
                  <a:pt x="2250" y="0"/>
                </a:lnTo>
                <a:lnTo>
                  <a:pt x="3001" y="750"/>
                </a:lnTo>
                <a:lnTo>
                  <a:pt x="2250" y="1501"/>
                </a:lnTo>
                <a:lnTo>
                  <a:pt x="2250" y="1125"/>
                </a:lnTo>
                <a:lnTo>
                  <a:pt x="0" y="1125"/>
                </a:lnTo>
                <a:lnTo>
                  <a:pt x="0" y="375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8D3D70DA-EF01-435D-962C-28999177C6F3}"/>
              </a:ext>
            </a:extLst>
          </p:cNvPr>
          <p:cNvSpPr/>
          <p:nvPr/>
        </p:nvSpPr>
        <p:spPr>
          <a:xfrm>
            <a:off x="7551791" y="5640025"/>
            <a:ext cx="1080000" cy="540000"/>
          </a:xfrm>
          <a:custGeom>
            <a:avLst/>
            <a:gdLst/>
            <a:ahLst/>
            <a:cxnLst/>
            <a:rect l="0" t="0" r="r" b="b"/>
            <a:pathLst>
              <a:path w="3002" h="1502">
                <a:moveTo>
                  <a:pt x="0" y="375"/>
                </a:moveTo>
                <a:lnTo>
                  <a:pt x="2250" y="375"/>
                </a:lnTo>
                <a:lnTo>
                  <a:pt x="2250" y="0"/>
                </a:lnTo>
                <a:lnTo>
                  <a:pt x="3001" y="750"/>
                </a:lnTo>
                <a:lnTo>
                  <a:pt x="2250" y="1501"/>
                </a:lnTo>
                <a:lnTo>
                  <a:pt x="2250" y="1125"/>
                </a:lnTo>
                <a:lnTo>
                  <a:pt x="0" y="1125"/>
                </a:lnTo>
                <a:lnTo>
                  <a:pt x="0" y="375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B375582-9922-4F88-A4AD-EA47842B2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9" name="CustomShape 1">
            <a:extLst>
              <a:ext uri="{FF2B5EF4-FFF2-40B4-BE49-F238E27FC236}">
                <a16:creationId xmlns:a16="http://schemas.microsoft.com/office/drawing/2014/main" id="{18CCA152-DD87-4737-B9B6-7D42A891138A}"/>
              </a:ext>
            </a:extLst>
          </p:cNvPr>
          <p:cNvSpPr/>
          <p:nvPr/>
        </p:nvSpPr>
        <p:spPr>
          <a:xfrm rot="16200000">
            <a:off x="9830761" y="4613400"/>
            <a:ext cx="1080000" cy="540000"/>
          </a:xfrm>
          <a:custGeom>
            <a:avLst/>
            <a:gdLst/>
            <a:ahLst/>
            <a:cxnLst/>
            <a:rect l="0" t="0" r="r" b="b"/>
            <a:pathLst>
              <a:path w="3002" h="1502">
                <a:moveTo>
                  <a:pt x="0" y="375"/>
                </a:moveTo>
                <a:lnTo>
                  <a:pt x="2250" y="375"/>
                </a:lnTo>
                <a:lnTo>
                  <a:pt x="2250" y="0"/>
                </a:lnTo>
                <a:lnTo>
                  <a:pt x="3001" y="750"/>
                </a:lnTo>
                <a:lnTo>
                  <a:pt x="2250" y="1501"/>
                </a:lnTo>
                <a:lnTo>
                  <a:pt x="2250" y="1125"/>
                </a:lnTo>
                <a:lnTo>
                  <a:pt x="0" y="1125"/>
                </a:lnTo>
                <a:lnTo>
                  <a:pt x="0" y="375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">
            <a:extLst>
              <a:ext uri="{FF2B5EF4-FFF2-40B4-BE49-F238E27FC236}">
                <a16:creationId xmlns:a16="http://schemas.microsoft.com/office/drawing/2014/main" id="{0DF82CC4-10C3-430C-AA45-2425BA2466B8}"/>
              </a:ext>
            </a:extLst>
          </p:cNvPr>
          <p:cNvSpPr/>
          <p:nvPr/>
        </p:nvSpPr>
        <p:spPr>
          <a:xfrm>
            <a:off x="7411117" y="5583753"/>
            <a:ext cx="1080000" cy="540000"/>
          </a:xfrm>
          <a:custGeom>
            <a:avLst/>
            <a:gdLst/>
            <a:ahLst/>
            <a:cxnLst/>
            <a:rect l="0" t="0" r="r" b="b"/>
            <a:pathLst>
              <a:path w="3002" h="1502">
                <a:moveTo>
                  <a:pt x="0" y="375"/>
                </a:moveTo>
                <a:lnTo>
                  <a:pt x="2250" y="375"/>
                </a:lnTo>
                <a:lnTo>
                  <a:pt x="2250" y="0"/>
                </a:lnTo>
                <a:lnTo>
                  <a:pt x="3001" y="750"/>
                </a:lnTo>
                <a:lnTo>
                  <a:pt x="2250" y="1501"/>
                </a:lnTo>
                <a:lnTo>
                  <a:pt x="2250" y="1125"/>
                </a:lnTo>
                <a:lnTo>
                  <a:pt x="0" y="1125"/>
                </a:lnTo>
                <a:lnTo>
                  <a:pt x="0" y="375"/>
                </a:lnTo>
              </a:path>
            </a:pathLst>
          </a:custGeom>
          <a:solidFill>
            <a:srgbClr val="00A933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7624129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C48B8F4-1E1E-434E-BC48-2F0D32F9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8263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Marcel Silva Bonfim</dc:creator>
  <dc:description/>
  <cp:lastModifiedBy>Mauro</cp:lastModifiedBy>
  <cp:revision>89</cp:revision>
  <dcterms:created xsi:type="dcterms:W3CDTF">2016-06-13T13:46:47Z</dcterms:created>
  <dcterms:modified xsi:type="dcterms:W3CDTF">2021-03-06T18:07:47Z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